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ACD8E0-DC7A-43E9-9241-E3BB70FBA4CD}" v="572" dt="2022-02-04T10:50:03.862"/>
    <p1510:client id="{61D91479-F75C-66E8-C206-4C05BA07DFFA}" v="1" dt="2022-02-23T16:10:30.3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5" autoAdjust="0"/>
    <p:restoredTop sz="94660"/>
  </p:normalViewPr>
  <p:slideViewPr>
    <p:cSldViewPr snapToGrid="0">
      <p:cViewPr varScale="1">
        <p:scale>
          <a:sx n="130" d="100"/>
          <a:sy n="130" d="100"/>
        </p:scale>
        <p:origin x="104" y="2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nrik Motzkus" userId="S::henrik@motzkus.info::cfd60a8f-6b91-4877-8eb7-a3a8ca0d6b43" providerId="AD" clId="Web-{61D91479-F75C-66E8-C206-4C05BA07DFFA}"/>
    <pc:docChg chg="modSld">
      <pc:chgData name="Henrik Motzkus" userId="S::henrik@motzkus.info::cfd60a8f-6b91-4877-8eb7-a3a8ca0d6b43" providerId="AD" clId="Web-{61D91479-F75C-66E8-C206-4C05BA07DFFA}" dt="2022-02-23T16:10:30.358" v="0" actId="1076"/>
      <pc:docMkLst>
        <pc:docMk/>
      </pc:docMkLst>
      <pc:sldChg chg="modSp">
        <pc:chgData name="Henrik Motzkus" userId="S::henrik@motzkus.info::cfd60a8f-6b91-4877-8eb7-a3a8ca0d6b43" providerId="AD" clId="Web-{61D91479-F75C-66E8-C206-4C05BA07DFFA}" dt="2022-02-23T16:10:30.358" v="0" actId="1076"/>
        <pc:sldMkLst>
          <pc:docMk/>
          <pc:sldMk cId="583300352" sldId="256"/>
        </pc:sldMkLst>
        <pc:picChg chg="mod">
          <ac:chgData name="Henrik Motzkus" userId="S::henrik@motzkus.info::cfd60a8f-6b91-4877-8eb7-a3a8ca0d6b43" providerId="AD" clId="Web-{61D91479-F75C-66E8-C206-4C05BA07DFFA}" dt="2022-02-23T16:10:30.358" v="0" actId="1076"/>
          <ac:picMkLst>
            <pc:docMk/>
            <pc:sldMk cId="583300352" sldId="256"/>
            <ac:picMk id="20" creationId="{8E79213E-C4DE-48E7-9457-0B63E792E347}"/>
          </ac:picMkLst>
        </pc:picChg>
      </pc:sldChg>
    </pc:docChg>
  </pc:docChgLst>
  <pc:docChgLst>
    <pc:chgData name="Henrik Motzkus" userId="49c9b64d-6d4c-4da0-a501-a0d701e1fdf4" providerId="ADAL" clId="{20ACD8E0-DC7A-43E9-9241-E3BB70FBA4CD}"/>
    <pc:docChg chg="undo custSel addSld modSld">
      <pc:chgData name="Henrik Motzkus" userId="49c9b64d-6d4c-4da0-a501-a0d701e1fdf4" providerId="ADAL" clId="{20ACD8E0-DC7A-43E9-9241-E3BB70FBA4CD}" dt="2022-02-04T12:49:32.029" v="1725" actId="20577"/>
      <pc:docMkLst>
        <pc:docMk/>
      </pc:docMkLst>
      <pc:sldChg chg="modSp mod">
        <pc:chgData name="Henrik Motzkus" userId="49c9b64d-6d4c-4da0-a501-a0d701e1fdf4" providerId="ADAL" clId="{20ACD8E0-DC7A-43E9-9241-E3BB70FBA4CD}" dt="2022-02-04T12:47:51.116" v="1701" actId="1036"/>
        <pc:sldMkLst>
          <pc:docMk/>
          <pc:sldMk cId="583300352" sldId="256"/>
        </pc:sldMkLst>
        <pc:spChg chg="mod">
          <ac:chgData name="Henrik Motzkus" userId="49c9b64d-6d4c-4da0-a501-a0d701e1fdf4" providerId="ADAL" clId="{20ACD8E0-DC7A-43E9-9241-E3BB70FBA4CD}" dt="2022-02-04T12:47:41.858" v="1697" actId="20577"/>
          <ac:spMkLst>
            <pc:docMk/>
            <pc:sldMk cId="583300352" sldId="256"/>
            <ac:spMk id="23" creationId="{51484C20-58C4-41ED-AD57-AB7A02807AFD}"/>
          </ac:spMkLst>
        </pc:spChg>
        <pc:picChg chg="mod">
          <ac:chgData name="Henrik Motzkus" userId="49c9b64d-6d4c-4da0-a501-a0d701e1fdf4" providerId="ADAL" clId="{20ACD8E0-DC7A-43E9-9241-E3BB70FBA4CD}" dt="2022-02-04T12:47:51.116" v="1701" actId="1036"/>
          <ac:picMkLst>
            <pc:docMk/>
            <pc:sldMk cId="583300352" sldId="256"/>
            <ac:picMk id="20" creationId="{8E79213E-C4DE-48E7-9457-0B63E792E347}"/>
          </ac:picMkLst>
        </pc:picChg>
      </pc:sldChg>
      <pc:sldChg chg="addSp modSp mod modAnim">
        <pc:chgData name="Henrik Motzkus" userId="49c9b64d-6d4c-4da0-a501-a0d701e1fdf4" providerId="ADAL" clId="{20ACD8E0-DC7A-43E9-9241-E3BB70FBA4CD}" dt="2022-02-04T10:42:49.456" v="862" actId="120"/>
        <pc:sldMkLst>
          <pc:docMk/>
          <pc:sldMk cId="1760937160" sldId="257"/>
        </pc:sldMkLst>
        <pc:spChg chg="add mod">
          <ac:chgData name="Henrik Motzkus" userId="49c9b64d-6d4c-4da0-a501-a0d701e1fdf4" providerId="ADAL" clId="{20ACD8E0-DC7A-43E9-9241-E3BB70FBA4CD}" dt="2022-02-04T09:38:45.591" v="190" actId="113"/>
          <ac:spMkLst>
            <pc:docMk/>
            <pc:sldMk cId="1760937160" sldId="257"/>
            <ac:spMk id="2" creationId="{31FD29E5-C530-4FF3-9941-21E286B3E221}"/>
          </ac:spMkLst>
        </pc:spChg>
        <pc:spChg chg="add mod">
          <ac:chgData name="Henrik Motzkus" userId="49c9b64d-6d4c-4da0-a501-a0d701e1fdf4" providerId="ADAL" clId="{20ACD8E0-DC7A-43E9-9241-E3BB70FBA4CD}" dt="2022-02-04T09:38:43.280" v="189" actId="113"/>
          <ac:spMkLst>
            <pc:docMk/>
            <pc:sldMk cId="1760937160" sldId="257"/>
            <ac:spMk id="4" creationId="{BFFDB5A0-15A2-4273-9846-9721ADCE7786}"/>
          </ac:spMkLst>
        </pc:spChg>
        <pc:spChg chg="add mod">
          <ac:chgData name="Henrik Motzkus" userId="49c9b64d-6d4c-4da0-a501-a0d701e1fdf4" providerId="ADAL" clId="{20ACD8E0-DC7A-43E9-9241-E3BB70FBA4CD}" dt="2022-02-04T09:38:39.388" v="188" actId="113"/>
          <ac:spMkLst>
            <pc:docMk/>
            <pc:sldMk cId="1760937160" sldId="257"/>
            <ac:spMk id="5" creationId="{D38B5600-53B8-472F-8B40-51512FCBFF76}"/>
          </ac:spMkLst>
        </pc:spChg>
        <pc:spChg chg="mod">
          <ac:chgData name="Henrik Motzkus" userId="49c9b64d-6d4c-4da0-a501-a0d701e1fdf4" providerId="ADAL" clId="{20ACD8E0-DC7A-43E9-9241-E3BB70FBA4CD}" dt="2022-02-04T10:42:49.456" v="862" actId="120"/>
          <ac:spMkLst>
            <pc:docMk/>
            <pc:sldMk cId="1760937160" sldId="257"/>
            <ac:spMk id="8" creationId="{F7A14CE0-CA5D-4014-B603-14979A9533CA}"/>
          </ac:spMkLst>
        </pc:spChg>
        <pc:spChg chg="add mod">
          <ac:chgData name="Henrik Motzkus" userId="49c9b64d-6d4c-4da0-a501-a0d701e1fdf4" providerId="ADAL" clId="{20ACD8E0-DC7A-43E9-9241-E3BB70FBA4CD}" dt="2022-02-04T09:38:39.388" v="188" actId="113"/>
          <ac:spMkLst>
            <pc:docMk/>
            <pc:sldMk cId="1760937160" sldId="257"/>
            <ac:spMk id="11" creationId="{15763DCD-50DB-4AE0-93E9-29A3AE31A765}"/>
          </ac:spMkLst>
        </pc:spChg>
        <pc:spChg chg="add mod">
          <ac:chgData name="Henrik Motzkus" userId="49c9b64d-6d4c-4da0-a501-a0d701e1fdf4" providerId="ADAL" clId="{20ACD8E0-DC7A-43E9-9241-E3BB70FBA4CD}" dt="2022-02-04T09:38:39.388" v="188" actId="113"/>
          <ac:spMkLst>
            <pc:docMk/>
            <pc:sldMk cId="1760937160" sldId="257"/>
            <ac:spMk id="12" creationId="{AE9DD692-33BF-4C7D-A653-84BB8B67FAEF}"/>
          </ac:spMkLst>
        </pc:spChg>
        <pc:picChg chg="mod">
          <ac:chgData name="Henrik Motzkus" userId="49c9b64d-6d4c-4da0-a501-a0d701e1fdf4" providerId="ADAL" clId="{20ACD8E0-DC7A-43E9-9241-E3BB70FBA4CD}" dt="2022-02-04T09:24:15.689" v="137" actId="1076"/>
          <ac:picMkLst>
            <pc:docMk/>
            <pc:sldMk cId="1760937160" sldId="257"/>
            <ac:picMk id="3" creationId="{31CAA576-868D-4383-B7FC-3A115CD616B0}"/>
          </ac:picMkLst>
        </pc:picChg>
      </pc:sldChg>
      <pc:sldChg chg="addSp modSp mod modAnim">
        <pc:chgData name="Henrik Motzkus" userId="49c9b64d-6d4c-4da0-a501-a0d701e1fdf4" providerId="ADAL" clId="{20ACD8E0-DC7A-43E9-9241-E3BB70FBA4CD}" dt="2022-02-04T10:42:54.161" v="866" actId="120"/>
        <pc:sldMkLst>
          <pc:docMk/>
          <pc:sldMk cId="3320779883" sldId="258"/>
        </pc:sldMkLst>
        <pc:spChg chg="add mod ord">
          <ac:chgData name="Henrik Motzkus" userId="49c9b64d-6d4c-4da0-a501-a0d701e1fdf4" providerId="ADAL" clId="{20ACD8E0-DC7A-43E9-9241-E3BB70FBA4CD}" dt="2022-02-04T09:39:23.407" v="200" actId="20577"/>
          <ac:spMkLst>
            <pc:docMk/>
            <pc:sldMk cId="3320779883" sldId="258"/>
            <ac:spMk id="6" creationId="{1E2BF29B-FBA7-4882-BC24-629837634568}"/>
          </ac:spMkLst>
        </pc:spChg>
        <pc:spChg chg="mod">
          <ac:chgData name="Henrik Motzkus" userId="49c9b64d-6d4c-4da0-a501-a0d701e1fdf4" providerId="ADAL" clId="{20ACD8E0-DC7A-43E9-9241-E3BB70FBA4CD}" dt="2022-02-04T10:42:54.161" v="866" actId="120"/>
          <ac:spMkLst>
            <pc:docMk/>
            <pc:sldMk cId="3320779883" sldId="258"/>
            <ac:spMk id="9" creationId="{3F3478BF-CD88-4733-8CA9-1FC0BF5ECF5B}"/>
          </ac:spMkLst>
        </pc:spChg>
      </pc:sldChg>
      <pc:sldChg chg="addSp delSp modSp new mod delAnim modAnim">
        <pc:chgData name="Henrik Motzkus" userId="49c9b64d-6d4c-4da0-a501-a0d701e1fdf4" providerId="ADAL" clId="{20ACD8E0-DC7A-43E9-9241-E3BB70FBA4CD}" dt="2022-02-04T10:42:59.579" v="870" actId="120"/>
        <pc:sldMkLst>
          <pc:docMk/>
          <pc:sldMk cId="2044461917" sldId="259"/>
        </pc:sldMkLst>
        <pc:spChg chg="del">
          <ac:chgData name="Henrik Motzkus" userId="49c9b64d-6d4c-4da0-a501-a0d701e1fdf4" providerId="ADAL" clId="{20ACD8E0-DC7A-43E9-9241-E3BB70FBA4CD}" dt="2022-02-04T09:47:41.401" v="202" actId="478"/>
          <ac:spMkLst>
            <pc:docMk/>
            <pc:sldMk cId="2044461917" sldId="259"/>
            <ac:spMk id="2" creationId="{8A32357F-6BD6-4C4B-881D-FA4F1603375C}"/>
          </ac:spMkLst>
        </pc:spChg>
        <pc:spChg chg="del">
          <ac:chgData name="Henrik Motzkus" userId="49c9b64d-6d4c-4da0-a501-a0d701e1fdf4" providerId="ADAL" clId="{20ACD8E0-DC7A-43E9-9241-E3BB70FBA4CD}" dt="2022-02-04T09:47:41.401" v="202" actId="478"/>
          <ac:spMkLst>
            <pc:docMk/>
            <pc:sldMk cId="2044461917" sldId="259"/>
            <ac:spMk id="3" creationId="{6266E3A0-97D3-4524-8B80-FBC42D92DDAA}"/>
          </ac:spMkLst>
        </pc:spChg>
        <pc:spChg chg="add mod">
          <ac:chgData name="Henrik Motzkus" userId="49c9b64d-6d4c-4da0-a501-a0d701e1fdf4" providerId="ADAL" clId="{20ACD8E0-DC7A-43E9-9241-E3BB70FBA4CD}" dt="2022-02-04T10:42:59.579" v="870" actId="120"/>
          <ac:spMkLst>
            <pc:docMk/>
            <pc:sldMk cId="2044461917" sldId="259"/>
            <ac:spMk id="7" creationId="{2039EE00-4B32-4133-A1B2-0CEF9791053F}"/>
          </ac:spMkLst>
        </pc:spChg>
        <pc:spChg chg="add mod">
          <ac:chgData name="Henrik Motzkus" userId="49c9b64d-6d4c-4da0-a501-a0d701e1fdf4" providerId="ADAL" clId="{20ACD8E0-DC7A-43E9-9241-E3BB70FBA4CD}" dt="2022-02-04T10:25:37.447" v="210" actId="1076"/>
          <ac:spMkLst>
            <pc:docMk/>
            <pc:sldMk cId="2044461917" sldId="259"/>
            <ac:spMk id="8" creationId="{AE58883E-21D9-4AA9-95FE-E864BC907C3E}"/>
          </ac:spMkLst>
        </pc:spChg>
        <pc:spChg chg="add del mod">
          <ac:chgData name="Henrik Motzkus" userId="49c9b64d-6d4c-4da0-a501-a0d701e1fdf4" providerId="ADAL" clId="{20ACD8E0-DC7A-43E9-9241-E3BB70FBA4CD}" dt="2022-02-04T10:25:45.608" v="212" actId="478"/>
          <ac:spMkLst>
            <pc:docMk/>
            <pc:sldMk cId="2044461917" sldId="259"/>
            <ac:spMk id="9" creationId="{79DE484D-E300-48D5-9A59-07A97BFC9C62}"/>
          </ac:spMkLst>
        </pc:spChg>
        <pc:spChg chg="add mod">
          <ac:chgData name="Henrik Motzkus" userId="49c9b64d-6d4c-4da0-a501-a0d701e1fdf4" providerId="ADAL" clId="{20ACD8E0-DC7A-43E9-9241-E3BB70FBA4CD}" dt="2022-02-04T10:31:47.671" v="521" actId="1036"/>
          <ac:spMkLst>
            <pc:docMk/>
            <pc:sldMk cId="2044461917" sldId="259"/>
            <ac:spMk id="10" creationId="{E5B72682-7665-46D0-8358-950C47444BFA}"/>
          </ac:spMkLst>
        </pc:spChg>
        <pc:spChg chg="add mod">
          <ac:chgData name="Henrik Motzkus" userId="49c9b64d-6d4c-4da0-a501-a0d701e1fdf4" providerId="ADAL" clId="{20ACD8E0-DC7A-43E9-9241-E3BB70FBA4CD}" dt="2022-02-04T10:31:40.428" v="512" actId="1036"/>
          <ac:spMkLst>
            <pc:docMk/>
            <pc:sldMk cId="2044461917" sldId="259"/>
            <ac:spMk id="11" creationId="{939A5BD1-4E62-4F7D-8B9C-02496B021B26}"/>
          </ac:spMkLst>
        </pc:spChg>
        <pc:spChg chg="add mod">
          <ac:chgData name="Henrik Motzkus" userId="49c9b64d-6d4c-4da0-a501-a0d701e1fdf4" providerId="ADAL" clId="{20ACD8E0-DC7A-43E9-9241-E3BB70FBA4CD}" dt="2022-02-04T10:31:45.158" v="518" actId="1036"/>
          <ac:spMkLst>
            <pc:docMk/>
            <pc:sldMk cId="2044461917" sldId="259"/>
            <ac:spMk id="12" creationId="{B6117838-BDFB-404D-89BE-1FB1CADBDBAD}"/>
          </ac:spMkLst>
        </pc:spChg>
        <pc:spChg chg="add mod">
          <ac:chgData name="Henrik Motzkus" userId="49c9b64d-6d4c-4da0-a501-a0d701e1fdf4" providerId="ADAL" clId="{20ACD8E0-DC7A-43E9-9241-E3BB70FBA4CD}" dt="2022-02-04T10:31:42.810" v="515" actId="1036"/>
          <ac:spMkLst>
            <pc:docMk/>
            <pc:sldMk cId="2044461917" sldId="259"/>
            <ac:spMk id="13" creationId="{61492497-75B6-4BA1-BFA7-6C96364930DC}"/>
          </ac:spMkLst>
        </pc:spChg>
        <pc:spChg chg="add mod">
          <ac:chgData name="Henrik Motzkus" userId="49c9b64d-6d4c-4da0-a501-a0d701e1fdf4" providerId="ADAL" clId="{20ACD8E0-DC7A-43E9-9241-E3BB70FBA4CD}" dt="2022-02-04T10:31:53.103" v="525" actId="1036"/>
          <ac:spMkLst>
            <pc:docMk/>
            <pc:sldMk cId="2044461917" sldId="259"/>
            <ac:spMk id="14" creationId="{BCE13D27-BFAC-4483-B6B4-B46B58FEEBFE}"/>
          </ac:spMkLst>
        </pc:spChg>
        <pc:spChg chg="add mod">
          <ac:chgData name="Henrik Motzkus" userId="49c9b64d-6d4c-4da0-a501-a0d701e1fdf4" providerId="ADAL" clId="{20ACD8E0-DC7A-43E9-9241-E3BB70FBA4CD}" dt="2022-02-04T10:29:46.056" v="394" actId="20577"/>
          <ac:spMkLst>
            <pc:docMk/>
            <pc:sldMk cId="2044461917" sldId="259"/>
            <ac:spMk id="15" creationId="{8AA73B9B-45E6-4D74-B938-4D0236E40DA9}"/>
          </ac:spMkLst>
        </pc:spChg>
        <pc:spChg chg="add mod">
          <ac:chgData name="Henrik Motzkus" userId="49c9b64d-6d4c-4da0-a501-a0d701e1fdf4" providerId="ADAL" clId="{20ACD8E0-DC7A-43E9-9241-E3BB70FBA4CD}" dt="2022-02-04T10:31:50.870" v="524" actId="1036"/>
          <ac:spMkLst>
            <pc:docMk/>
            <pc:sldMk cId="2044461917" sldId="259"/>
            <ac:spMk id="16" creationId="{F8AC2C5F-37F1-4852-BB3C-ACB0F5FC8CFD}"/>
          </ac:spMkLst>
        </pc:spChg>
        <pc:spChg chg="add mod">
          <ac:chgData name="Henrik Motzkus" userId="49c9b64d-6d4c-4da0-a501-a0d701e1fdf4" providerId="ADAL" clId="{20ACD8E0-DC7A-43E9-9241-E3BB70FBA4CD}" dt="2022-02-04T10:30:30.912" v="449" actId="20577"/>
          <ac:spMkLst>
            <pc:docMk/>
            <pc:sldMk cId="2044461917" sldId="259"/>
            <ac:spMk id="17" creationId="{FAC8415C-1D35-40A5-99EB-34E67FCD3299}"/>
          </ac:spMkLst>
        </pc:spChg>
        <pc:spChg chg="add mod">
          <ac:chgData name="Henrik Motzkus" userId="49c9b64d-6d4c-4da0-a501-a0d701e1fdf4" providerId="ADAL" clId="{20ACD8E0-DC7A-43E9-9241-E3BB70FBA4CD}" dt="2022-02-04T10:31:57.164" v="526" actId="1036"/>
          <ac:spMkLst>
            <pc:docMk/>
            <pc:sldMk cId="2044461917" sldId="259"/>
            <ac:spMk id="18" creationId="{9FA4C044-DAEF-4FB4-964C-B6F0AA254C1B}"/>
          </ac:spMkLst>
        </pc:spChg>
        <pc:spChg chg="add del mod">
          <ac:chgData name="Henrik Motzkus" userId="49c9b64d-6d4c-4da0-a501-a0d701e1fdf4" providerId="ADAL" clId="{20ACD8E0-DC7A-43E9-9241-E3BB70FBA4CD}" dt="2022-02-04T10:31:15.355" v="509" actId="478"/>
          <ac:spMkLst>
            <pc:docMk/>
            <pc:sldMk cId="2044461917" sldId="259"/>
            <ac:spMk id="19" creationId="{FEF92E2B-9853-44CA-95B4-E7A16CA60BA6}"/>
          </ac:spMkLst>
        </pc:spChg>
        <pc:spChg chg="add del mod">
          <ac:chgData name="Henrik Motzkus" userId="49c9b64d-6d4c-4da0-a501-a0d701e1fdf4" providerId="ADAL" clId="{20ACD8E0-DC7A-43E9-9241-E3BB70FBA4CD}" dt="2022-02-04T10:34:04.036" v="544" actId="478"/>
          <ac:spMkLst>
            <pc:docMk/>
            <pc:sldMk cId="2044461917" sldId="259"/>
            <ac:spMk id="20" creationId="{BE0B0021-534A-4AEF-8516-2A9FBD3C0CD5}"/>
          </ac:spMkLst>
        </pc:spChg>
        <pc:spChg chg="add mod">
          <ac:chgData name="Henrik Motzkus" userId="49c9b64d-6d4c-4da0-a501-a0d701e1fdf4" providerId="ADAL" clId="{20ACD8E0-DC7A-43E9-9241-E3BB70FBA4CD}" dt="2022-02-04T10:36:26.435" v="623" actId="6549"/>
          <ac:spMkLst>
            <pc:docMk/>
            <pc:sldMk cId="2044461917" sldId="259"/>
            <ac:spMk id="21" creationId="{B71993B0-73E8-4649-A733-200F5627C499}"/>
          </ac:spMkLst>
        </pc:spChg>
        <pc:picChg chg="add mod modCrop">
          <ac:chgData name="Henrik Motzkus" userId="49c9b64d-6d4c-4da0-a501-a0d701e1fdf4" providerId="ADAL" clId="{20ACD8E0-DC7A-43E9-9241-E3BB70FBA4CD}" dt="2022-02-04T10:36:13.182" v="612" actId="1076"/>
          <ac:picMkLst>
            <pc:docMk/>
            <pc:sldMk cId="2044461917" sldId="259"/>
            <ac:picMk id="5" creationId="{A68DD3FA-D977-4F34-B9C3-5869ECE51606}"/>
          </ac:picMkLst>
        </pc:picChg>
      </pc:sldChg>
      <pc:sldChg chg="addSp delSp modSp new mod modAnim">
        <pc:chgData name="Henrik Motzkus" userId="49c9b64d-6d4c-4da0-a501-a0d701e1fdf4" providerId="ADAL" clId="{20ACD8E0-DC7A-43E9-9241-E3BB70FBA4CD}" dt="2022-02-04T10:43:07.414" v="876" actId="120"/>
        <pc:sldMkLst>
          <pc:docMk/>
          <pc:sldMk cId="1192162027" sldId="260"/>
        </pc:sldMkLst>
        <pc:spChg chg="del">
          <ac:chgData name="Henrik Motzkus" userId="49c9b64d-6d4c-4da0-a501-a0d701e1fdf4" providerId="ADAL" clId="{20ACD8E0-DC7A-43E9-9241-E3BB70FBA4CD}" dt="2022-02-04T10:36:58.999" v="625" actId="478"/>
          <ac:spMkLst>
            <pc:docMk/>
            <pc:sldMk cId="1192162027" sldId="260"/>
            <ac:spMk id="2" creationId="{3C2AB9CF-FABE-4CFB-88C7-09C8E1124089}"/>
          </ac:spMkLst>
        </pc:spChg>
        <pc:spChg chg="del">
          <ac:chgData name="Henrik Motzkus" userId="49c9b64d-6d4c-4da0-a501-a0d701e1fdf4" providerId="ADAL" clId="{20ACD8E0-DC7A-43E9-9241-E3BB70FBA4CD}" dt="2022-02-04T10:36:58.999" v="625" actId="478"/>
          <ac:spMkLst>
            <pc:docMk/>
            <pc:sldMk cId="1192162027" sldId="260"/>
            <ac:spMk id="3" creationId="{31E9C3B1-51E5-4D7E-9E21-E78CB5DD4A2B}"/>
          </ac:spMkLst>
        </pc:spChg>
        <pc:spChg chg="add mod">
          <ac:chgData name="Henrik Motzkus" userId="49c9b64d-6d4c-4da0-a501-a0d701e1fdf4" providerId="ADAL" clId="{20ACD8E0-DC7A-43E9-9241-E3BB70FBA4CD}" dt="2022-02-04T10:43:07.414" v="876" actId="120"/>
          <ac:spMkLst>
            <pc:docMk/>
            <pc:sldMk cId="1192162027" sldId="260"/>
            <ac:spMk id="7" creationId="{B7AA3541-B5AC-481B-BEBA-8541534F0CAB}"/>
          </ac:spMkLst>
        </pc:spChg>
        <pc:spChg chg="add mod">
          <ac:chgData name="Henrik Motzkus" userId="49c9b64d-6d4c-4da0-a501-a0d701e1fdf4" providerId="ADAL" clId="{20ACD8E0-DC7A-43E9-9241-E3BB70FBA4CD}" dt="2022-02-04T10:37:50.471" v="635" actId="1076"/>
          <ac:spMkLst>
            <pc:docMk/>
            <pc:sldMk cId="1192162027" sldId="260"/>
            <ac:spMk id="8" creationId="{61EE93B7-7910-4DF6-8324-C4994A2B1311}"/>
          </ac:spMkLst>
        </pc:spChg>
        <pc:spChg chg="add mod">
          <ac:chgData name="Henrik Motzkus" userId="49c9b64d-6d4c-4da0-a501-a0d701e1fdf4" providerId="ADAL" clId="{20ACD8E0-DC7A-43E9-9241-E3BB70FBA4CD}" dt="2022-02-04T10:40:25.602" v="646" actId="1076"/>
          <ac:spMkLst>
            <pc:docMk/>
            <pc:sldMk cId="1192162027" sldId="260"/>
            <ac:spMk id="9" creationId="{5664B669-B718-4ACA-AD60-B7F5BB92ABBB}"/>
          </ac:spMkLst>
        </pc:spChg>
        <pc:picChg chg="add mod modCrop">
          <ac:chgData name="Henrik Motzkus" userId="49c9b64d-6d4c-4da0-a501-a0d701e1fdf4" providerId="ADAL" clId="{20ACD8E0-DC7A-43E9-9241-E3BB70FBA4CD}" dt="2022-02-04T10:37:22.292" v="632" actId="1076"/>
          <ac:picMkLst>
            <pc:docMk/>
            <pc:sldMk cId="1192162027" sldId="260"/>
            <ac:picMk id="5" creationId="{77D6DB4C-13EF-4CE0-A281-CA1D5BB10F0B}"/>
          </ac:picMkLst>
        </pc:picChg>
      </pc:sldChg>
      <pc:sldChg chg="addSp delSp modSp new mod modAnim">
        <pc:chgData name="Henrik Motzkus" userId="49c9b64d-6d4c-4da0-a501-a0d701e1fdf4" providerId="ADAL" clId="{20ACD8E0-DC7A-43E9-9241-E3BB70FBA4CD}" dt="2022-02-04T10:43:12.264" v="880" actId="120"/>
        <pc:sldMkLst>
          <pc:docMk/>
          <pc:sldMk cId="2861235220" sldId="261"/>
        </pc:sldMkLst>
        <pc:spChg chg="del">
          <ac:chgData name="Henrik Motzkus" userId="49c9b64d-6d4c-4da0-a501-a0d701e1fdf4" providerId="ADAL" clId="{20ACD8E0-DC7A-43E9-9241-E3BB70FBA4CD}" dt="2022-02-04T10:39:27.474" v="637" actId="478"/>
          <ac:spMkLst>
            <pc:docMk/>
            <pc:sldMk cId="2861235220" sldId="261"/>
            <ac:spMk id="2" creationId="{941C4420-1C46-419E-8F8E-A91FC97DCB49}"/>
          </ac:spMkLst>
        </pc:spChg>
        <pc:spChg chg="del">
          <ac:chgData name="Henrik Motzkus" userId="49c9b64d-6d4c-4da0-a501-a0d701e1fdf4" providerId="ADAL" clId="{20ACD8E0-DC7A-43E9-9241-E3BB70FBA4CD}" dt="2022-02-04T10:39:27.474" v="637" actId="478"/>
          <ac:spMkLst>
            <pc:docMk/>
            <pc:sldMk cId="2861235220" sldId="261"/>
            <ac:spMk id="3" creationId="{454489A7-0AC2-4E83-8B84-73AA39ACE68E}"/>
          </ac:spMkLst>
        </pc:spChg>
        <pc:spChg chg="add mod">
          <ac:chgData name="Henrik Motzkus" userId="49c9b64d-6d4c-4da0-a501-a0d701e1fdf4" providerId="ADAL" clId="{20ACD8E0-DC7A-43E9-9241-E3BB70FBA4CD}" dt="2022-02-04T10:40:42.225" v="662" actId="20577"/>
          <ac:spMkLst>
            <pc:docMk/>
            <pc:sldMk cId="2861235220" sldId="261"/>
            <ac:spMk id="6" creationId="{D4C0C21E-FAE6-4F64-8760-1C8ECDEA4E09}"/>
          </ac:spMkLst>
        </pc:spChg>
        <pc:spChg chg="add mod">
          <ac:chgData name="Henrik Motzkus" userId="49c9b64d-6d4c-4da0-a501-a0d701e1fdf4" providerId="ADAL" clId="{20ACD8E0-DC7A-43E9-9241-E3BB70FBA4CD}" dt="2022-02-04T10:40:52.037" v="664" actId="1076"/>
          <ac:spMkLst>
            <pc:docMk/>
            <pc:sldMk cId="2861235220" sldId="261"/>
            <ac:spMk id="7" creationId="{E59FC30C-7885-406E-9B39-F508765F11D1}"/>
          </ac:spMkLst>
        </pc:spChg>
        <pc:spChg chg="add mod">
          <ac:chgData name="Henrik Motzkus" userId="49c9b64d-6d4c-4da0-a501-a0d701e1fdf4" providerId="ADAL" clId="{20ACD8E0-DC7A-43E9-9241-E3BB70FBA4CD}" dt="2022-02-04T10:43:12.264" v="880" actId="120"/>
          <ac:spMkLst>
            <pc:docMk/>
            <pc:sldMk cId="2861235220" sldId="261"/>
            <ac:spMk id="9" creationId="{978B2E08-3FB7-4CE5-967A-361E6EFF9F3A}"/>
          </ac:spMkLst>
        </pc:spChg>
        <pc:picChg chg="add mod modCrop">
          <ac:chgData name="Henrik Motzkus" userId="49c9b64d-6d4c-4da0-a501-a0d701e1fdf4" providerId="ADAL" clId="{20ACD8E0-DC7A-43E9-9241-E3BB70FBA4CD}" dt="2022-02-04T10:39:47.153" v="644" actId="14100"/>
          <ac:picMkLst>
            <pc:docMk/>
            <pc:sldMk cId="2861235220" sldId="261"/>
            <ac:picMk id="5" creationId="{930FDF98-144D-4C2D-8118-784EA0251E8F}"/>
          </ac:picMkLst>
        </pc:picChg>
      </pc:sldChg>
      <pc:sldChg chg="addSp delSp modSp new mod modAnim">
        <pc:chgData name="Henrik Motzkus" userId="49c9b64d-6d4c-4da0-a501-a0d701e1fdf4" providerId="ADAL" clId="{20ACD8E0-DC7A-43E9-9241-E3BB70FBA4CD}" dt="2022-02-04T12:49:32.029" v="1725" actId="20577"/>
        <pc:sldMkLst>
          <pc:docMk/>
          <pc:sldMk cId="932208527" sldId="262"/>
        </pc:sldMkLst>
        <pc:spChg chg="del">
          <ac:chgData name="Henrik Motzkus" userId="49c9b64d-6d4c-4da0-a501-a0d701e1fdf4" providerId="ADAL" clId="{20ACD8E0-DC7A-43E9-9241-E3BB70FBA4CD}" dt="2022-02-04T10:44:40.402" v="882" actId="478"/>
          <ac:spMkLst>
            <pc:docMk/>
            <pc:sldMk cId="932208527" sldId="262"/>
            <ac:spMk id="2" creationId="{10F5D25F-E603-492C-8B84-A68E8D41C7E8}"/>
          </ac:spMkLst>
        </pc:spChg>
        <pc:spChg chg="del">
          <ac:chgData name="Henrik Motzkus" userId="49c9b64d-6d4c-4da0-a501-a0d701e1fdf4" providerId="ADAL" clId="{20ACD8E0-DC7A-43E9-9241-E3BB70FBA4CD}" dt="2022-02-04T10:44:40.402" v="882" actId="478"/>
          <ac:spMkLst>
            <pc:docMk/>
            <pc:sldMk cId="932208527" sldId="262"/>
            <ac:spMk id="3" creationId="{4E542DDA-5753-4364-AEB0-43F6274B4697}"/>
          </ac:spMkLst>
        </pc:spChg>
        <pc:spChg chg="add mod">
          <ac:chgData name="Henrik Motzkus" userId="49c9b64d-6d4c-4da0-a501-a0d701e1fdf4" providerId="ADAL" clId="{20ACD8E0-DC7A-43E9-9241-E3BB70FBA4CD}" dt="2022-02-04T10:45:16.220" v="914" actId="20577"/>
          <ac:spMkLst>
            <pc:docMk/>
            <pc:sldMk cId="932208527" sldId="262"/>
            <ac:spMk id="7" creationId="{F016493A-5626-4977-990A-4AAB82712D86}"/>
          </ac:spMkLst>
        </pc:spChg>
        <pc:spChg chg="add mod">
          <ac:chgData name="Henrik Motzkus" userId="49c9b64d-6d4c-4da0-a501-a0d701e1fdf4" providerId="ADAL" clId="{20ACD8E0-DC7A-43E9-9241-E3BB70FBA4CD}" dt="2022-02-04T12:49:32.029" v="1725" actId="20577"/>
          <ac:spMkLst>
            <pc:docMk/>
            <pc:sldMk cId="932208527" sldId="262"/>
            <ac:spMk id="8" creationId="{0AFB0BF3-9A35-491E-8BB3-3990390B6A7A}"/>
          </ac:spMkLst>
        </pc:spChg>
        <pc:spChg chg="add mod">
          <ac:chgData name="Henrik Motzkus" userId="49c9b64d-6d4c-4da0-a501-a0d701e1fdf4" providerId="ADAL" clId="{20ACD8E0-DC7A-43E9-9241-E3BB70FBA4CD}" dt="2022-02-04T10:49:08.613" v="1510" actId="20577"/>
          <ac:spMkLst>
            <pc:docMk/>
            <pc:sldMk cId="932208527" sldId="262"/>
            <ac:spMk id="9" creationId="{4A5AFBAB-7A36-46D6-967C-634AD972C0C4}"/>
          </ac:spMkLst>
        </pc:spChg>
        <pc:spChg chg="add mod">
          <ac:chgData name="Henrik Motzkus" userId="49c9b64d-6d4c-4da0-a501-a0d701e1fdf4" providerId="ADAL" clId="{20ACD8E0-DC7A-43E9-9241-E3BB70FBA4CD}" dt="2022-02-04T10:49:29.627" v="1532" actId="20577"/>
          <ac:spMkLst>
            <pc:docMk/>
            <pc:sldMk cId="932208527" sldId="262"/>
            <ac:spMk id="10" creationId="{D275E9F6-27AF-4836-AD5C-80106A8D3B3F}"/>
          </ac:spMkLst>
        </pc:spChg>
        <pc:spChg chg="add mod">
          <ac:chgData name="Henrik Motzkus" userId="49c9b64d-6d4c-4da0-a501-a0d701e1fdf4" providerId="ADAL" clId="{20ACD8E0-DC7A-43E9-9241-E3BB70FBA4CD}" dt="2022-02-04T10:49:42.684" v="1534" actId="1076"/>
          <ac:spMkLst>
            <pc:docMk/>
            <pc:sldMk cId="932208527" sldId="262"/>
            <ac:spMk id="11" creationId="{20D5B840-A42D-4A04-80A5-8898DBBA2999}"/>
          </ac:spMkLst>
        </pc:spChg>
        <pc:picChg chg="add mod modCrop">
          <ac:chgData name="Henrik Motzkus" userId="49c9b64d-6d4c-4da0-a501-a0d701e1fdf4" providerId="ADAL" clId="{20ACD8E0-DC7A-43E9-9241-E3BB70FBA4CD}" dt="2022-02-04T10:44:52.853" v="885" actId="14100"/>
          <ac:picMkLst>
            <pc:docMk/>
            <pc:sldMk cId="932208527" sldId="262"/>
            <ac:picMk id="5" creationId="{26A4C67F-8B12-47AD-8BD4-D0568C126EF5}"/>
          </ac:picMkLst>
        </pc:picChg>
      </pc:sldChg>
      <pc:sldChg chg="addSp delSp modSp new mod">
        <pc:chgData name="Henrik Motzkus" userId="49c9b64d-6d4c-4da0-a501-a0d701e1fdf4" providerId="ADAL" clId="{20ACD8E0-DC7A-43E9-9241-E3BB70FBA4CD}" dt="2022-02-04T12:48:56.918" v="1702" actId="1076"/>
        <pc:sldMkLst>
          <pc:docMk/>
          <pc:sldMk cId="673310690" sldId="263"/>
        </pc:sldMkLst>
        <pc:spChg chg="del">
          <ac:chgData name="Henrik Motzkus" userId="49c9b64d-6d4c-4da0-a501-a0d701e1fdf4" providerId="ADAL" clId="{20ACD8E0-DC7A-43E9-9241-E3BB70FBA4CD}" dt="2022-02-04T10:50:24.481" v="1538" actId="478"/>
          <ac:spMkLst>
            <pc:docMk/>
            <pc:sldMk cId="673310690" sldId="263"/>
            <ac:spMk id="2" creationId="{3378DA60-B235-4FA9-B7F9-A67D7D848DBA}"/>
          </ac:spMkLst>
        </pc:spChg>
        <pc:spChg chg="del">
          <ac:chgData name="Henrik Motzkus" userId="49c9b64d-6d4c-4da0-a501-a0d701e1fdf4" providerId="ADAL" clId="{20ACD8E0-DC7A-43E9-9241-E3BB70FBA4CD}" dt="2022-02-04T10:50:24.481" v="1538" actId="478"/>
          <ac:spMkLst>
            <pc:docMk/>
            <pc:sldMk cId="673310690" sldId="263"/>
            <ac:spMk id="3" creationId="{6231907F-B917-4286-AA91-780E33A41D8D}"/>
          </ac:spMkLst>
        </pc:spChg>
        <pc:spChg chg="add mod">
          <ac:chgData name="Henrik Motzkus" userId="49c9b64d-6d4c-4da0-a501-a0d701e1fdf4" providerId="ADAL" clId="{20ACD8E0-DC7A-43E9-9241-E3BB70FBA4CD}" dt="2022-02-04T12:48:56.918" v="1702" actId="1076"/>
          <ac:spMkLst>
            <pc:docMk/>
            <pc:sldMk cId="673310690" sldId="263"/>
            <ac:spMk id="5" creationId="{AFCFCE58-8BA1-4474-85B4-EB7DD33CA093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607871-E566-4E60-B918-5922B213FC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692B404-9C65-4EED-9FFA-073E58E55D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0EF0F8A-9AA9-498C-9C96-F7A0960F8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CBCDE-2B93-4CCB-AABB-B8BE42C990DA}" type="datetimeFigureOut">
              <a:rPr lang="de-DE" smtClean="0"/>
              <a:t>23.02.2022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DC4EC47-D3B8-4BFD-90C6-59D438416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8368183-6CF8-4C71-B66B-AC3E3C1EE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2D948-E1E1-4C3F-805E-715B73464E0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5704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1FFEFF-7E86-4B47-892B-071306802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6F4E681-2D2B-4A9F-B559-364920668A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E191DD3-7917-4C60-BDBE-349C530AA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CBCDE-2B93-4CCB-AABB-B8BE42C990DA}" type="datetimeFigureOut">
              <a:rPr lang="de-DE" smtClean="0"/>
              <a:t>23.02.2022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7943A86-096A-4D40-9494-86BD4E91B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3F8D6E3-5EDB-483C-9DB2-152493FAC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2D948-E1E1-4C3F-805E-715B73464E0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4588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86200337-FFB1-4D83-8085-42FBA4B5BF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36B7DC0-BC10-4330-B48A-2EE31DA2F8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4E99F56-B9A6-4EB9-B69F-0C447D618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CBCDE-2B93-4CCB-AABB-B8BE42C990DA}" type="datetimeFigureOut">
              <a:rPr lang="de-DE" smtClean="0"/>
              <a:t>23.02.2022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A36635A-E660-4E5E-80AD-3A93A7271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7EDD217-53F3-4003-A6DD-EE5DCF5C3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2D948-E1E1-4C3F-805E-715B73464E0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3624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48B43A-2A69-4E0F-9820-1815A6FD5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BD424C-0A40-416A-BFDF-1B756B46F1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366F685-06AC-4928-B21A-B5656182E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CBCDE-2B93-4CCB-AABB-B8BE42C990DA}" type="datetimeFigureOut">
              <a:rPr lang="de-DE" smtClean="0"/>
              <a:t>23.02.2022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1599A51-3CC6-4615-AE09-E3844052F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EBBA6CD-1DE3-4780-8C7D-BCA4701A9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2D948-E1E1-4C3F-805E-715B73464E0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5164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902F5C-122F-449F-AB03-0C5AEC280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40F4552-C0B8-4A9D-8AB7-CE47A1CCE4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E968CAB-E532-4DEF-B7AE-6134C4C43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CBCDE-2B93-4CCB-AABB-B8BE42C990DA}" type="datetimeFigureOut">
              <a:rPr lang="de-DE" smtClean="0"/>
              <a:t>23.02.2022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839C6CC-E77A-4BAE-BFC0-DC080283A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3B3B95E-7CAA-4BCB-A2F8-99AADDB48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2D948-E1E1-4C3F-805E-715B73464E0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8985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E983E7-45A5-4418-90CA-64BF1194C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B3FE5E5-55E1-4971-BB60-DE0FCBCBE3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E0E8001-AC1C-4F3B-A1E7-FC37D8966C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1A5E556-CEDC-4909-B938-8E02CFCDA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CBCDE-2B93-4CCB-AABB-B8BE42C990DA}" type="datetimeFigureOut">
              <a:rPr lang="de-DE" smtClean="0"/>
              <a:t>23.02.2022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1AD482F-8C13-4050-A951-F9739DFFD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B951983-3419-412E-83C7-7520AF13F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2D948-E1E1-4C3F-805E-715B73464E0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2045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7CC560-16EB-4B66-8185-87E659BF1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33B47CA-7A8E-422C-8FA6-3CBD05CA8E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3A584C3-0343-4581-9B43-DFB106BFB1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86F8D52-2F3F-45C3-B34E-F15A8D65AC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72586D4-7AB6-4C27-815A-53090E3C1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BD2023C-8288-43A1-B0AE-F50CD5F9D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CBCDE-2B93-4CCB-AABB-B8BE42C990DA}" type="datetimeFigureOut">
              <a:rPr lang="de-DE" smtClean="0"/>
              <a:t>23.02.2022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11758E36-6D32-4E8C-AFD0-B0ACB66D9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6FDA375-C2DA-4906-9455-C26A37B36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2D948-E1E1-4C3F-805E-715B73464E0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8030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901A5D-BD22-40D5-9807-80B596DA4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BE9867E-CE46-4653-9C51-DAB0051AF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CBCDE-2B93-4CCB-AABB-B8BE42C990DA}" type="datetimeFigureOut">
              <a:rPr lang="de-DE" smtClean="0"/>
              <a:t>23.02.2022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A81DF85-C8EF-4329-8542-6DEBA738C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2D63366-4BDC-445F-AEA1-60A90EE09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2D948-E1E1-4C3F-805E-715B73464E0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0047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6FC53C1-64A7-48B4-81EE-CA609B1A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CBCDE-2B93-4CCB-AABB-B8BE42C990DA}" type="datetimeFigureOut">
              <a:rPr lang="de-DE" smtClean="0"/>
              <a:t>23.02.2022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EC308F3-DDA4-4B17-BB16-618B9A75B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B234698-E67D-4B5A-9BA2-5BB79FD74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2D948-E1E1-4C3F-805E-715B73464E0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2764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B634AC-595F-45F5-B14D-690B75FFC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C61F62B-D993-4584-86EE-5465ECA018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93F8DD4-49DE-4398-B0DC-317A826FAA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709FC53-A874-4364-BB29-058B511CC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CBCDE-2B93-4CCB-AABB-B8BE42C990DA}" type="datetimeFigureOut">
              <a:rPr lang="de-DE" smtClean="0"/>
              <a:t>23.02.2022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38D32CB-99FF-4A09-9655-5ABC496A9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50C319F-9F87-48D3-93D1-237C3AF98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2D948-E1E1-4C3F-805E-715B73464E0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9481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B36262-787A-4A93-A2CF-D2C7EB059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EB81DEA0-0577-4C51-A9D6-9F00A9BC80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06C05D7-6EA8-48A2-8AEC-C5E482FC6A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08555D9-2C1A-478A-B264-A2B781C42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CBCDE-2B93-4CCB-AABB-B8BE42C990DA}" type="datetimeFigureOut">
              <a:rPr lang="de-DE" smtClean="0"/>
              <a:t>23.02.2022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0C6ED14-7818-4EEF-8C27-2D394F0C2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1C7FF9A-9565-4734-9B51-DF804BFFC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2D948-E1E1-4C3F-805E-715B73464E0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3081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C910B1E-C1F1-4C29-98F9-606360AC5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94EADA5-B6DF-4029-89D0-A4A44A925B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C830040-E4A6-4523-9E3C-0402F18A1F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2CBCDE-2B93-4CCB-AABB-B8BE42C990DA}" type="datetimeFigureOut">
              <a:rPr lang="de-DE" smtClean="0"/>
              <a:t>23.02.2022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5651860-1FCA-4A69-8A97-10B6F7A451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2F70565-3CEC-4A78-82CA-5071C2A95E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2D948-E1E1-4C3F-805E-715B73464E0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9556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10C12374-3DE6-4B18-A6AF-0157B00770DD}"/>
              </a:ext>
            </a:extLst>
          </p:cNvPr>
          <p:cNvSpPr txBox="1"/>
          <p:nvPr/>
        </p:nvSpPr>
        <p:spPr>
          <a:xfrm>
            <a:off x="1465832" y="11377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8E79213E-C4DE-48E7-9457-0B63E792E3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0734" y="1747"/>
            <a:ext cx="7417286" cy="6858000"/>
          </a:xfrm>
          <a:prstGeom prst="rect">
            <a:avLst/>
          </a:prstGeom>
        </p:spPr>
      </p:pic>
      <p:sp>
        <p:nvSpPr>
          <p:cNvPr id="21" name="Pfeil: nach rechts 20">
            <a:extLst>
              <a:ext uri="{FF2B5EF4-FFF2-40B4-BE49-F238E27FC236}">
                <a16:creationId xmlns:a16="http://schemas.microsoft.com/office/drawing/2014/main" id="{67B20127-8267-4D67-82E9-6DEFB9C11FA1}"/>
              </a:ext>
            </a:extLst>
          </p:cNvPr>
          <p:cNvSpPr/>
          <p:nvPr/>
        </p:nvSpPr>
        <p:spPr>
          <a:xfrm>
            <a:off x="2603410" y="2519844"/>
            <a:ext cx="978408" cy="48463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weiter</a:t>
            </a:r>
          </a:p>
        </p:txBody>
      </p:sp>
      <p:sp>
        <p:nvSpPr>
          <p:cNvPr id="23" name="Rechteck: abgerundete Ecken 22">
            <a:extLst>
              <a:ext uri="{FF2B5EF4-FFF2-40B4-BE49-F238E27FC236}">
                <a16:creationId xmlns:a16="http://schemas.microsoft.com/office/drawing/2014/main" id="{51484C20-58C4-41ED-AD57-AB7A02807AFD}"/>
              </a:ext>
            </a:extLst>
          </p:cNvPr>
          <p:cNvSpPr/>
          <p:nvPr/>
        </p:nvSpPr>
        <p:spPr>
          <a:xfrm>
            <a:off x="296883" y="273251"/>
            <a:ext cx="2325204" cy="1688773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400" dirty="0"/>
              <a:t>1. Klicke auf </a:t>
            </a:r>
          </a:p>
          <a:p>
            <a:r>
              <a:rPr lang="de-DE" sz="1400" dirty="0"/>
              <a:t>„Jetzt registrieren“</a:t>
            </a:r>
          </a:p>
          <a:p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583300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10C12374-3DE6-4B18-A6AF-0157B00770DD}"/>
              </a:ext>
            </a:extLst>
          </p:cNvPr>
          <p:cNvSpPr txBox="1"/>
          <p:nvPr/>
        </p:nvSpPr>
        <p:spPr>
          <a:xfrm>
            <a:off x="1465832" y="11377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F7A14CE0-CA5D-4014-B603-14979A9533CA}"/>
              </a:ext>
            </a:extLst>
          </p:cNvPr>
          <p:cNvSpPr/>
          <p:nvPr/>
        </p:nvSpPr>
        <p:spPr>
          <a:xfrm>
            <a:off x="296883" y="273251"/>
            <a:ext cx="2325204" cy="1688773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400" dirty="0"/>
              <a:t>2. Gebe Deine Informationen ein.</a:t>
            </a:r>
          </a:p>
        </p:txBody>
      </p:sp>
      <p:sp>
        <p:nvSpPr>
          <p:cNvPr id="9" name="Pfeil: nach rechts 8">
            <a:extLst>
              <a:ext uri="{FF2B5EF4-FFF2-40B4-BE49-F238E27FC236}">
                <a16:creationId xmlns:a16="http://schemas.microsoft.com/office/drawing/2014/main" id="{5D7E774E-36EE-43F9-A763-C77E2FEF9B68}"/>
              </a:ext>
            </a:extLst>
          </p:cNvPr>
          <p:cNvSpPr/>
          <p:nvPr/>
        </p:nvSpPr>
        <p:spPr>
          <a:xfrm>
            <a:off x="2181120" y="6342760"/>
            <a:ext cx="978408" cy="48463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weiter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1CAA576-868D-4383-B7FC-3A115CD616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9528" y="0"/>
            <a:ext cx="7417286" cy="68580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31FD29E5-C530-4FF3-9941-21E286B3E221}"/>
              </a:ext>
            </a:extLst>
          </p:cNvPr>
          <p:cNvSpPr txBox="1"/>
          <p:nvPr/>
        </p:nvSpPr>
        <p:spPr>
          <a:xfrm>
            <a:off x="3489277" y="2895647"/>
            <a:ext cx="318998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Henrik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FFDB5A0-15A2-4273-9846-9721ADCE7786}"/>
              </a:ext>
            </a:extLst>
          </p:cNvPr>
          <p:cNvSpPr txBox="1"/>
          <p:nvPr/>
        </p:nvSpPr>
        <p:spPr>
          <a:xfrm>
            <a:off x="7094740" y="2895646"/>
            <a:ext cx="415178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Motzkus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38B5600-53B8-472F-8B40-51512FCBFF76}"/>
              </a:ext>
            </a:extLst>
          </p:cNvPr>
          <p:cNvSpPr txBox="1"/>
          <p:nvPr/>
        </p:nvSpPr>
        <p:spPr>
          <a:xfrm>
            <a:off x="5867789" y="3290501"/>
            <a:ext cx="1043555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henrik@motzkus.info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15763DCD-50DB-4AE0-93E9-29A3AE31A765}"/>
              </a:ext>
            </a:extLst>
          </p:cNvPr>
          <p:cNvSpPr txBox="1"/>
          <p:nvPr/>
        </p:nvSpPr>
        <p:spPr>
          <a:xfrm>
            <a:off x="3494597" y="3290500"/>
            <a:ext cx="1061188" cy="1384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de-DE" sz="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Ehrenamtlicher Helfer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AE9DD692-33BF-4C7D-A653-84BB8B67FAEF}"/>
              </a:ext>
            </a:extLst>
          </p:cNvPr>
          <p:cNvSpPr txBox="1"/>
          <p:nvPr/>
        </p:nvSpPr>
        <p:spPr>
          <a:xfrm>
            <a:off x="3489277" y="3792056"/>
            <a:ext cx="1044066" cy="1384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de-DE" sz="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Deutschland</a:t>
            </a:r>
          </a:p>
        </p:txBody>
      </p:sp>
    </p:spTree>
    <p:extLst>
      <p:ext uri="{BB962C8B-B14F-4D97-AF65-F5344CB8AC3E}">
        <p14:creationId xmlns:p14="http://schemas.microsoft.com/office/powerpoint/2010/main" val="1760937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/>
      <p:bldP spid="4" grpId="0"/>
      <p:bldP spid="5" grpId="0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8F088E65-5A06-4EC9-BD33-63223BA877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8239" y="0"/>
            <a:ext cx="7417286" cy="6858000"/>
          </a:xfrm>
          <a:prstGeom prst="rect">
            <a:avLst/>
          </a:prstGeom>
        </p:spPr>
      </p:pic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3F3478BF-CD88-4733-8CA9-1FC0BF5ECF5B}"/>
              </a:ext>
            </a:extLst>
          </p:cNvPr>
          <p:cNvSpPr/>
          <p:nvPr/>
        </p:nvSpPr>
        <p:spPr>
          <a:xfrm>
            <a:off x="296883" y="273251"/>
            <a:ext cx="2325204" cy="1688773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400" dirty="0"/>
              <a:t>3. Die hast eine </a:t>
            </a:r>
            <a:r>
              <a:rPr lang="de-DE" sz="1400" dirty="0" err="1"/>
              <a:t>E-mail</a:t>
            </a:r>
            <a:r>
              <a:rPr lang="de-DE" sz="1400" dirty="0"/>
              <a:t> mit einem Code bekommen.</a:t>
            </a:r>
          </a:p>
          <a:p>
            <a:endParaRPr lang="de-DE" sz="1400" dirty="0"/>
          </a:p>
          <a:p>
            <a:r>
              <a:rPr lang="de-DE" sz="1400" dirty="0"/>
              <a:t>Gebe diesen Code hier ein.</a:t>
            </a:r>
          </a:p>
        </p:txBody>
      </p:sp>
      <p:sp>
        <p:nvSpPr>
          <p:cNvPr id="10" name="Pfeil: nach rechts 9">
            <a:extLst>
              <a:ext uri="{FF2B5EF4-FFF2-40B4-BE49-F238E27FC236}">
                <a16:creationId xmlns:a16="http://schemas.microsoft.com/office/drawing/2014/main" id="{954BAA55-3326-46BC-80B0-C430C213239C}"/>
              </a:ext>
            </a:extLst>
          </p:cNvPr>
          <p:cNvSpPr/>
          <p:nvPr/>
        </p:nvSpPr>
        <p:spPr>
          <a:xfrm>
            <a:off x="5117592" y="3429000"/>
            <a:ext cx="978408" cy="48463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weiter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E2BF29B-FBA7-4882-BC24-629837634568}"/>
              </a:ext>
            </a:extLst>
          </p:cNvPr>
          <p:cNvSpPr txBox="1"/>
          <p:nvPr/>
        </p:nvSpPr>
        <p:spPr>
          <a:xfrm>
            <a:off x="6609051" y="3560334"/>
            <a:ext cx="346249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123456</a:t>
            </a:r>
          </a:p>
        </p:txBody>
      </p:sp>
    </p:spTree>
    <p:extLst>
      <p:ext uri="{BB962C8B-B14F-4D97-AF65-F5344CB8AC3E}">
        <p14:creationId xmlns:p14="http://schemas.microsoft.com/office/powerpoint/2010/main" val="3320779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A68DD3FA-D977-4F34-B9C3-5869ECE516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981"/>
          <a:stretch/>
        </p:blipFill>
        <p:spPr>
          <a:xfrm>
            <a:off x="3100110" y="0"/>
            <a:ext cx="7482433" cy="6858000"/>
          </a:xfrm>
          <a:prstGeom prst="rect">
            <a:avLst/>
          </a:prstGeom>
        </p:spPr>
      </p:pic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2039EE00-4B32-4133-A1B2-0CEF9791053F}"/>
              </a:ext>
            </a:extLst>
          </p:cNvPr>
          <p:cNvSpPr/>
          <p:nvPr/>
        </p:nvSpPr>
        <p:spPr>
          <a:xfrm>
            <a:off x="296883" y="273251"/>
            <a:ext cx="2325204" cy="1688773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400" dirty="0"/>
              <a:t>4. Gebe hier die Informationen Deiner gemeinnützigen Organisation ein.</a:t>
            </a:r>
          </a:p>
        </p:txBody>
      </p:sp>
      <p:sp>
        <p:nvSpPr>
          <p:cNvPr id="8" name="Pfeil: nach rechts 7">
            <a:extLst>
              <a:ext uri="{FF2B5EF4-FFF2-40B4-BE49-F238E27FC236}">
                <a16:creationId xmlns:a16="http://schemas.microsoft.com/office/drawing/2014/main" id="{AE58883E-21D9-4AA9-95FE-E864BC907C3E}"/>
              </a:ext>
            </a:extLst>
          </p:cNvPr>
          <p:cNvSpPr/>
          <p:nvPr/>
        </p:nvSpPr>
        <p:spPr>
          <a:xfrm>
            <a:off x="2121702" y="6373368"/>
            <a:ext cx="978408" cy="48463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weiter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5B72682-7665-46D0-8358-950C47444BFA}"/>
              </a:ext>
            </a:extLst>
          </p:cNvPr>
          <p:cNvSpPr txBox="1"/>
          <p:nvPr/>
        </p:nvSpPr>
        <p:spPr>
          <a:xfrm>
            <a:off x="3497551" y="2464324"/>
            <a:ext cx="124072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Tennis Club Kayhude e. V.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939A5BD1-4E62-4F7D-8B9C-02496B021B26}"/>
              </a:ext>
            </a:extLst>
          </p:cNvPr>
          <p:cNvSpPr txBox="1"/>
          <p:nvPr/>
        </p:nvSpPr>
        <p:spPr>
          <a:xfrm>
            <a:off x="3497551" y="2853791"/>
            <a:ext cx="662041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Dorfstraße 13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B6117838-BDFB-404D-89BE-1FB1CADBDBAD}"/>
              </a:ext>
            </a:extLst>
          </p:cNvPr>
          <p:cNvSpPr txBox="1"/>
          <p:nvPr/>
        </p:nvSpPr>
        <p:spPr>
          <a:xfrm>
            <a:off x="3497551" y="3649657"/>
            <a:ext cx="419987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Kayhude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61492497-75B6-4BA1-BFA7-6C96364930DC}"/>
              </a:ext>
            </a:extLst>
          </p:cNvPr>
          <p:cNvSpPr txBox="1"/>
          <p:nvPr/>
        </p:nvSpPr>
        <p:spPr>
          <a:xfrm>
            <a:off x="5792018" y="3649657"/>
            <a:ext cx="288541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23863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BCE13D27-BFAC-4483-B6B4-B46B58FEEBFE}"/>
              </a:ext>
            </a:extLst>
          </p:cNvPr>
          <p:cNvSpPr txBox="1"/>
          <p:nvPr/>
        </p:nvSpPr>
        <p:spPr>
          <a:xfrm>
            <a:off x="3503489" y="4151730"/>
            <a:ext cx="1354538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www.tennisclubkayhude.de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8AA73B9B-45E6-4D74-B938-4D0236E40DA9}"/>
              </a:ext>
            </a:extLst>
          </p:cNvPr>
          <p:cNvSpPr txBox="1"/>
          <p:nvPr/>
        </p:nvSpPr>
        <p:spPr>
          <a:xfrm>
            <a:off x="5241944" y="4146650"/>
            <a:ext cx="827150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0173 123 456 789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F8AC2C5F-37F1-4852-BB3C-ACB0F5FC8CFD}"/>
              </a:ext>
            </a:extLst>
          </p:cNvPr>
          <p:cNvSpPr txBox="1"/>
          <p:nvPr/>
        </p:nvSpPr>
        <p:spPr>
          <a:xfrm>
            <a:off x="3497551" y="4551358"/>
            <a:ext cx="1354538" cy="1384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de-DE" sz="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1-50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FAC8415C-1D35-40A5-99EB-34E67FCD3299}"/>
              </a:ext>
            </a:extLst>
          </p:cNvPr>
          <p:cNvSpPr txBox="1"/>
          <p:nvPr/>
        </p:nvSpPr>
        <p:spPr>
          <a:xfrm>
            <a:off x="3497551" y="4942516"/>
            <a:ext cx="1399422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Wir fördern den Tennissport.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9FA4C044-DAEF-4FB4-964C-B6F0AA254C1B}"/>
              </a:ext>
            </a:extLst>
          </p:cNvPr>
          <p:cNvSpPr txBox="1"/>
          <p:nvPr/>
        </p:nvSpPr>
        <p:spPr>
          <a:xfrm>
            <a:off x="5441904" y="6010163"/>
            <a:ext cx="954663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11 / 123 / 162567</a:t>
            </a:r>
          </a:p>
        </p:txBody>
      </p:sp>
      <p:sp>
        <p:nvSpPr>
          <p:cNvPr id="21" name="Pfeil: nach links 20">
            <a:extLst>
              <a:ext uri="{FF2B5EF4-FFF2-40B4-BE49-F238E27FC236}">
                <a16:creationId xmlns:a16="http://schemas.microsoft.com/office/drawing/2014/main" id="{B71993B0-73E8-4649-A733-200F5627C499}"/>
              </a:ext>
            </a:extLst>
          </p:cNvPr>
          <p:cNvSpPr/>
          <p:nvPr/>
        </p:nvSpPr>
        <p:spPr>
          <a:xfrm>
            <a:off x="7589520" y="5809488"/>
            <a:ext cx="1935480" cy="563880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800" dirty="0"/>
              <a:t>Freistellungsbescheid als PDF vom Finanzamt hochladen</a:t>
            </a:r>
          </a:p>
        </p:txBody>
      </p:sp>
    </p:spTree>
    <p:extLst>
      <p:ext uri="{BB962C8B-B14F-4D97-AF65-F5344CB8AC3E}">
        <p14:creationId xmlns:p14="http://schemas.microsoft.com/office/powerpoint/2010/main" val="2044461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1" grpId="0"/>
      <p:bldP spid="12" grpId="0"/>
      <p:bldP spid="13" grpId="0"/>
      <p:bldP spid="14" grpId="0"/>
      <p:bldP spid="15" grpId="0"/>
      <p:bldP spid="16" grpId="0" animBg="1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77D6DB4C-13EF-4CE0-A281-CA1D5BB10F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4074"/>
          <a:stretch/>
        </p:blipFill>
        <p:spPr>
          <a:xfrm>
            <a:off x="2941201" y="0"/>
            <a:ext cx="7561539" cy="3700248"/>
          </a:xfrm>
          <a:prstGeom prst="rect">
            <a:avLst/>
          </a:prstGeom>
        </p:spPr>
      </p:pic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B7AA3541-B5AC-481B-BEBA-8541534F0CAB}"/>
              </a:ext>
            </a:extLst>
          </p:cNvPr>
          <p:cNvSpPr/>
          <p:nvPr/>
        </p:nvSpPr>
        <p:spPr>
          <a:xfrm>
            <a:off x="296883" y="273251"/>
            <a:ext cx="2325204" cy="1688773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400" dirty="0"/>
              <a:t>5. Die hast per SMS einen Code bekommen. Gebe diesen Code hier ein.</a:t>
            </a:r>
          </a:p>
          <a:p>
            <a:pPr algn="ctr"/>
            <a:endParaRPr lang="de-DE" sz="1400" dirty="0"/>
          </a:p>
          <a:p>
            <a:r>
              <a:rPr lang="de-DE" sz="1400" dirty="0"/>
              <a:t>Oder wurdest angerufen.</a:t>
            </a:r>
          </a:p>
        </p:txBody>
      </p:sp>
      <p:sp>
        <p:nvSpPr>
          <p:cNvPr id="8" name="Pfeil: nach rechts 7">
            <a:extLst>
              <a:ext uri="{FF2B5EF4-FFF2-40B4-BE49-F238E27FC236}">
                <a16:creationId xmlns:a16="http://schemas.microsoft.com/office/drawing/2014/main" id="{61EE93B7-7910-4DF6-8324-C4994A2B1311}"/>
              </a:ext>
            </a:extLst>
          </p:cNvPr>
          <p:cNvSpPr/>
          <p:nvPr/>
        </p:nvSpPr>
        <p:spPr>
          <a:xfrm>
            <a:off x="1803236" y="2744705"/>
            <a:ext cx="978408" cy="48463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weiter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5664B669-B718-4ACA-AD60-B7F5BB92ABBB}"/>
              </a:ext>
            </a:extLst>
          </p:cNvPr>
          <p:cNvSpPr txBox="1"/>
          <p:nvPr/>
        </p:nvSpPr>
        <p:spPr>
          <a:xfrm>
            <a:off x="4640061" y="2537769"/>
            <a:ext cx="827150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0173 123 456 789</a:t>
            </a:r>
          </a:p>
        </p:txBody>
      </p:sp>
    </p:spTree>
    <p:extLst>
      <p:ext uri="{BB962C8B-B14F-4D97-AF65-F5344CB8AC3E}">
        <p14:creationId xmlns:p14="http://schemas.microsoft.com/office/powerpoint/2010/main" val="1192162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930FDF98-144D-4C2D-8118-784EA0251E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6920"/>
          <a:stretch/>
        </p:blipFill>
        <p:spPr>
          <a:xfrm>
            <a:off x="2895221" y="0"/>
            <a:ext cx="7735812" cy="437523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D4C0C21E-FAE6-4F64-8760-1C8ECDEA4E09}"/>
              </a:ext>
            </a:extLst>
          </p:cNvPr>
          <p:cNvSpPr txBox="1"/>
          <p:nvPr/>
        </p:nvSpPr>
        <p:spPr>
          <a:xfrm>
            <a:off x="3312079" y="3338584"/>
            <a:ext cx="570669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123 456 789</a:t>
            </a:r>
          </a:p>
        </p:txBody>
      </p:sp>
      <p:sp>
        <p:nvSpPr>
          <p:cNvPr id="7" name="Pfeil: nach rechts 6">
            <a:extLst>
              <a:ext uri="{FF2B5EF4-FFF2-40B4-BE49-F238E27FC236}">
                <a16:creationId xmlns:a16="http://schemas.microsoft.com/office/drawing/2014/main" id="{E59FC30C-7885-406E-9B39-F508765F11D1}"/>
              </a:ext>
            </a:extLst>
          </p:cNvPr>
          <p:cNvSpPr/>
          <p:nvPr/>
        </p:nvSpPr>
        <p:spPr>
          <a:xfrm>
            <a:off x="1708384" y="3186684"/>
            <a:ext cx="978408" cy="48463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weiter</a:t>
            </a:r>
          </a:p>
        </p:txBody>
      </p:sp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978B2E08-3FB7-4CE5-967A-361E6EFF9F3A}"/>
              </a:ext>
            </a:extLst>
          </p:cNvPr>
          <p:cNvSpPr/>
          <p:nvPr/>
        </p:nvSpPr>
        <p:spPr>
          <a:xfrm>
            <a:off x="296883" y="273251"/>
            <a:ext cx="2325204" cy="1688773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400" dirty="0"/>
              <a:t>6. Im Falle einer SMS gebe den Code hier ein.</a:t>
            </a:r>
          </a:p>
        </p:txBody>
      </p:sp>
    </p:spTree>
    <p:extLst>
      <p:ext uri="{BB962C8B-B14F-4D97-AF65-F5344CB8AC3E}">
        <p14:creationId xmlns:p14="http://schemas.microsoft.com/office/powerpoint/2010/main" val="2861235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26A4C67F-8B12-47AD-8BD4-D0568C126E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9283"/>
          <a:stretch/>
        </p:blipFill>
        <p:spPr>
          <a:xfrm>
            <a:off x="2877860" y="-1"/>
            <a:ext cx="9135019" cy="4936603"/>
          </a:xfrm>
          <a:prstGeom prst="rect">
            <a:avLst/>
          </a:prstGeom>
        </p:spPr>
      </p:pic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F016493A-5626-4977-990A-4AAB82712D86}"/>
              </a:ext>
            </a:extLst>
          </p:cNvPr>
          <p:cNvSpPr/>
          <p:nvPr/>
        </p:nvSpPr>
        <p:spPr>
          <a:xfrm>
            <a:off x="296883" y="273251"/>
            <a:ext cx="2325204" cy="1688773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400" dirty="0"/>
              <a:t>7. Lege Deinen „Tenant“ an.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AFB0BF3-9A35-491E-8BB3-3990390B6A7A}"/>
              </a:ext>
            </a:extLst>
          </p:cNvPr>
          <p:cNvSpPr txBox="1"/>
          <p:nvPr/>
        </p:nvSpPr>
        <p:spPr>
          <a:xfrm>
            <a:off x="296883" y="2013995"/>
            <a:ext cx="2434742" cy="3485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/>
              <a:t>Was ist ein Tenant?</a:t>
            </a:r>
          </a:p>
          <a:p>
            <a:endParaRPr lang="de-DE" sz="1050" dirty="0"/>
          </a:p>
          <a:p>
            <a:pPr marL="228600" indent="-228600">
              <a:buAutoNum type="arabicPeriod"/>
            </a:pPr>
            <a:r>
              <a:rPr lang="de-DE" sz="1050" dirty="0"/>
              <a:t>Der Tenant-Name ist aufgebaut wie eine Domain</a:t>
            </a:r>
          </a:p>
          <a:p>
            <a:pPr marL="228600" indent="-228600">
              <a:buAutoNum type="arabicPeriod"/>
            </a:pPr>
            <a:endParaRPr lang="de-DE" sz="1050" dirty="0"/>
          </a:p>
          <a:p>
            <a:pPr marL="228600" indent="-228600">
              <a:buAutoNum type="arabicPeriod"/>
            </a:pPr>
            <a:r>
              <a:rPr lang="de-DE" sz="1050" dirty="0"/>
              <a:t>Den ersten Teil kannst Du frei wählen.</a:t>
            </a:r>
          </a:p>
          <a:p>
            <a:pPr marL="228600" indent="-228600">
              <a:buAutoNum type="arabicPeriod"/>
            </a:pPr>
            <a:endParaRPr lang="de-DE" sz="1050" dirty="0"/>
          </a:p>
          <a:p>
            <a:pPr marL="228600" indent="-228600">
              <a:buAutoNum type="arabicPeriod"/>
            </a:pPr>
            <a:r>
              <a:rPr lang="de-DE" sz="1050" dirty="0"/>
              <a:t>Der Name ist einmalig auf der Welt.</a:t>
            </a:r>
          </a:p>
          <a:p>
            <a:pPr marL="228600" indent="-228600">
              <a:buAutoNum type="arabicPeriod"/>
            </a:pPr>
            <a:endParaRPr lang="de-DE" sz="1050" dirty="0"/>
          </a:p>
          <a:p>
            <a:pPr marL="228600" indent="-228600">
              <a:buAutoNum type="arabicPeriod"/>
            </a:pPr>
            <a:r>
              <a:rPr lang="de-DE" sz="1050" dirty="0"/>
              <a:t>Individuelle Domänen kannst Du später hinzufügen</a:t>
            </a:r>
          </a:p>
          <a:p>
            <a:pPr marL="228600" indent="-228600">
              <a:buAutoNum type="arabicPeriod"/>
            </a:pPr>
            <a:endParaRPr lang="de-DE" sz="1050" dirty="0"/>
          </a:p>
          <a:p>
            <a:pPr marL="228600" indent="-228600">
              <a:buAutoNum type="arabicPeriod"/>
            </a:pPr>
            <a:r>
              <a:rPr lang="de-DE" sz="1050" dirty="0"/>
              <a:t>In diesem Tenant werden später Deine Benutzer angelegt.</a:t>
            </a:r>
          </a:p>
          <a:p>
            <a:pPr marL="228600" indent="-228600">
              <a:buAutoNum type="arabicPeriod"/>
            </a:pPr>
            <a:endParaRPr lang="de-DE" sz="1050" dirty="0"/>
          </a:p>
          <a:p>
            <a:pPr marL="228600" indent="-228600">
              <a:buAutoNum type="arabicPeriod"/>
            </a:pPr>
            <a:r>
              <a:rPr lang="de-DE" sz="1050" dirty="0"/>
              <a:t>Diesem Tenant werden Deine Lizenzen zugeordnet.</a:t>
            </a:r>
          </a:p>
          <a:p>
            <a:pPr marL="228600" indent="-228600">
              <a:buAutoNum type="arabicPeriod"/>
            </a:pPr>
            <a:endParaRPr lang="de-DE" sz="1050" dirty="0"/>
          </a:p>
          <a:p>
            <a:pPr marL="228600" indent="-228600">
              <a:buAutoNum type="arabicPeriod"/>
            </a:pPr>
            <a:r>
              <a:rPr lang="de-DE" sz="1050" dirty="0"/>
              <a:t>Diesem Tenant wird später ggf. das Azure Abo zugeordnet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4A5AFBAB-7A36-46D6-967C-634AD972C0C4}"/>
              </a:ext>
            </a:extLst>
          </p:cNvPr>
          <p:cNvSpPr txBox="1"/>
          <p:nvPr/>
        </p:nvSpPr>
        <p:spPr>
          <a:xfrm>
            <a:off x="3369952" y="2921895"/>
            <a:ext cx="30617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9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admin</a:t>
            </a:r>
            <a:endParaRPr lang="de-DE" sz="9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275E9F6-27AF-4836-AD5C-80106A8D3B3F}"/>
              </a:ext>
            </a:extLst>
          </p:cNvPr>
          <p:cNvSpPr txBox="1"/>
          <p:nvPr/>
        </p:nvSpPr>
        <p:spPr>
          <a:xfrm>
            <a:off x="6454606" y="2921895"/>
            <a:ext cx="629981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&lt;</a:t>
            </a:r>
            <a:r>
              <a:rPr lang="de-DE" sz="9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deinverein</a:t>
            </a:r>
            <a:r>
              <a:rPr lang="de-DE" sz="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&gt;</a:t>
            </a:r>
          </a:p>
        </p:txBody>
      </p:sp>
      <p:sp>
        <p:nvSpPr>
          <p:cNvPr id="11" name="Pfeil: nach rechts 10">
            <a:extLst>
              <a:ext uri="{FF2B5EF4-FFF2-40B4-BE49-F238E27FC236}">
                <a16:creationId xmlns:a16="http://schemas.microsoft.com/office/drawing/2014/main" id="{20D5B840-A42D-4A04-80A5-8898DBBA2999}"/>
              </a:ext>
            </a:extLst>
          </p:cNvPr>
          <p:cNvSpPr/>
          <p:nvPr/>
        </p:nvSpPr>
        <p:spPr>
          <a:xfrm>
            <a:off x="2260770" y="4390451"/>
            <a:ext cx="978408" cy="48463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weiter</a:t>
            </a:r>
          </a:p>
        </p:txBody>
      </p:sp>
    </p:spTree>
    <p:extLst>
      <p:ext uri="{BB962C8B-B14F-4D97-AF65-F5344CB8AC3E}">
        <p14:creationId xmlns:p14="http://schemas.microsoft.com/office/powerpoint/2010/main" val="932208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AFCFCE58-8BA1-4474-85B4-EB7DD33CA093}"/>
              </a:ext>
            </a:extLst>
          </p:cNvPr>
          <p:cNvSpPr/>
          <p:nvPr/>
        </p:nvSpPr>
        <p:spPr>
          <a:xfrm>
            <a:off x="5015578" y="2584613"/>
            <a:ext cx="2325204" cy="1688773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400" dirty="0"/>
              <a:t>8. Nun mußt Du warten bis Microsoft Deinen Antrag genehmigt hat. </a:t>
            </a:r>
          </a:p>
          <a:p>
            <a:endParaRPr lang="de-DE" sz="1400" dirty="0"/>
          </a:p>
          <a:p>
            <a:r>
              <a:rPr lang="de-DE" sz="1400" dirty="0"/>
              <a:t>Das sollte nur ein paar Tage dauern.</a:t>
            </a:r>
          </a:p>
        </p:txBody>
      </p:sp>
    </p:spTree>
    <p:extLst>
      <p:ext uri="{BB962C8B-B14F-4D97-AF65-F5344CB8AC3E}">
        <p14:creationId xmlns:p14="http://schemas.microsoft.com/office/powerpoint/2010/main" val="6733106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231</Words>
  <Application>Microsoft Office PowerPoint</Application>
  <PresentationFormat>Widescreen</PresentationFormat>
  <Paragraphs>57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Henrik Motzkus</dc:creator>
  <cp:lastModifiedBy>Henrik Motzkus</cp:lastModifiedBy>
  <cp:revision>3</cp:revision>
  <dcterms:created xsi:type="dcterms:W3CDTF">2022-02-04T08:35:27Z</dcterms:created>
  <dcterms:modified xsi:type="dcterms:W3CDTF">2022-02-23T16:10:30Z</dcterms:modified>
</cp:coreProperties>
</file>